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61" r:id="rId1"/>
    <p:sldMasterId id="2147483674" r:id="rId2"/>
  </p:sldMasterIdLst>
  <p:sldIdLst>
    <p:sldId id="268" r:id="rId3"/>
    <p:sldId id="267" r:id="rId4"/>
  </p:sldIdLst>
  <p:sldSz cx="9144000" cy="6858000" type="screen4x3"/>
  <p:notesSz cx="7559675" cy="10691813"/>
  <p:defaultTextStyle>
    <a:defPPr>
      <a:defRPr lang="sr-Latn-R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59BC4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3" d="100"/>
          <a:sy n="93" d="100"/>
        </p:scale>
        <p:origin x="924" y="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1.xml"/><Relationship Id="rId7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2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66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2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67" name="PlaceHolder 3"/>
          <p:cNvSpPr>
            <a:spLocks noGrp="1"/>
          </p:cNvSpPr>
          <p:nvPr>
            <p:ph type="body"/>
          </p:nvPr>
        </p:nvSpPr>
        <p:spPr>
          <a:xfrm>
            <a:off x="457200" y="3963600"/>
            <a:ext cx="82292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69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4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70" name="PlaceHolder 3"/>
          <p:cNvSpPr>
            <a:spLocks noGrp="1"/>
          </p:cNvSpPr>
          <p:nvPr>
            <p:ph type="body"/>
          </p:nvPr>
        </p:nvSpPr>
        <p:spPr>
          <a:xfrm>
            <a:off x="4673520" y="1600200"/>
            <a:ext cx="40154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71" name="PlaceHolder 4"/>
          <p:cNvSpPr>
            <a:spLocks noGrp="1"/>
          </p:cNvSpPr>
          <p:nvPr>
            <p:ph type="body"/>
          </p:nvPr>
        </p:nvSpPr>
        <p:spPr>
          <a:xfrm>
            <a:off x="4673520" y="3963600"/>
            <a:ext cx="40154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72" name="PlaceHolder 5"/>
          <p:cNvSpPr>
            <a:spLocks noGrp="1"/>
          </p:cNvSpPr>
          <p:nvPr>
            <p:ph type="body"/>
          </p:nvPr>
        </p:nvSpPr>
        <p:spPr>
          <a:xfrm>
            <a:off x="457200" y="3963600"/>
            <a:ext cx="40154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74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4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75" name="PlaceHolder 3"/>
          <p:cNvSpPr>
            <a:spLocks noGrp="1"/>
          </p:cNvSpPr>
          <p:nvPr>
            <p:ph type="body"/>
          </p:nvPr>
        </p:nvSpPr>
        <p:spPr>
          <a:xfrm>
            <a:off x="4673520" y="1600200"/>
            <a:ext cx="40154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pic>
        <p:nvPicPr>
          <p:cNvPr id="76" name="Picture 75"/>
          <p:cNvPicPr/>
          <p:nvPr/>
        </p:nvPicPr>
        <p:blipFill>
          <a:blip r:embed="rId2"/>
          <a:stretch>
            <a:fillRect/>
          </a:stretch>
        </p:blipFill>
        <p:spPr>
          <a:xfrm>
            <a:off x="5328720" y="3963240"/>
            <a:ext cx="2704680" cy="2158200"/>
          </a:xfrm>
          <a:prstGeom prst="rect">
            <a:avLst/>
          </a:prstGeom>
          <a:ln>
            <a:noFill/>
          </a:ln>
        </p:spPr>
      </p:pic>
      <p:pic>
        <p:nvPicPr>
          <p:cNvPr id="77" name="Picture 76"/>
          <p:cNvPicPr/>
          <p:nvPr/>
        </p:nvPicPr>
        <p:blipFill>
          <a:blip r:embed="rId2"/>
          <a:stretch>
            <a:fillRect/>
          </a:stretch>
        </p:blipFill>
        <p:spPr>
          <a:xfrm>
            <a:off x="1112400" y="3963240"/>
            <a:ext cx="2704680" cy="2158200"/>
          </a:xfrm>
          <a:prstGeom prst="rect">
            <a:avLst/>
          </a:prstGeom>
          <a:ln>
            <a:noFill/>
          </a:ln>
        </p:spPr>
      </p:pic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85" name="PlaceHolder 2"/>
          <p:cNvSpPr>
            <a:spLocks noGrp="1"/>
          </p:cNvSpPr>
          <p:nvPr>
            <p:ph type="subTitle"/>
          </p:nvPr>
        </p:nvSpPr>
        <p:spPr>
          <a:xfrm>
            <a:off x="457200" y="1600200"/>
            <a:ext cx="8229240" cy="452592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87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89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440" cy="452556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90" name="PlaceHolder 3"/>
          <p:cNvSpPr>
            <a:spLocks noGrp="1"/>
          </p:cNvSpPr>
          <p:nvPr>
            <p:ph type="body"/>
          </p:nvPr>
        </p:nvSpPr>
        <p:spPr>
          <a:xfrm>
            <a:off x="4673520" y="1600200"/>
            <a:ext cx="4015440" cy="452556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PlaceHolder 1"/>
          <p:cNvSpPr>
            <a:spLocks noGrp="1"/>
          </p:cNvSpPr>
          <p:nvPr>
            <p:ph type="subTitle"/>
          </p:nvPr>
        </p:nvSpPr>
        <p:spPr>
          <a:xfrm>
            <a:off x="457200" y="274680"/>
            <a:ext cx="8229240" cy="585108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94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4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95" name="PlaceHolder 3"/>
          <p:cNvSpPr>
            <a:spLocks noGrp="1"/>
          </p:cNvSpPr>
          <p:nvPr>
            <p:ph type="body"/>
          </p:nvPr>
        </p:nvSpPr>
        <p:spPr>
          <a:xfrm>
            <a:off x="457200" y="3963600"/>
            <a:ext cx="40154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96" name="PlaceHolder 4"/>
          <p:cNvSpPr>
            <a:spLocks noGrp="1"/>
          </p:cNvSpPr>
          <p:nvPr>
            <p:ph type="body"/>
          </p:nvPr>
        </p:nvSpPr>
        <p:spPr>
          <a:xfrm>
            <a:off x="4673520" y="1600200"/>
            <a:ext cx="4015440" cy="452556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45" name="PlaceHolder 2"/>
          <p:cNvSpPr>
            <a:spLocks noGrp="1"/>
          </p:cNvSpPr>
          <p:nvPr>
            <p:ph type="subTitle"/>
          </p:nvPr>
        </p:nvSpPr>
        <p:spPr>
          <a:xfrm>
            <a:off x="457200" y="1600200"/>
            <a:ext cx="8229240" cy="452592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98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440" cy="452556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99" name="PlaceHolder 3"/>
          <p:cNvSpPr>
            <a:spLocks noGrp="1"/>
          </p:cNvSpPr>
          <p:nvPr>
            <p:ph type="body"/>
          </p:nvPr>
        </p:nvSpPr>
        <p:spPr>
          <a:xfrm>
            <a:off x="4673520" y="1600200"/>
            <a:ext cx="40154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100" name="PlaceHolder 4"/>
          <p:cNvSpPr>
            <a:spLocks noGrp="1"/>
          </p:cNvSpPr>
          <p:nvPr>
            <p:ph type="body"/>
          </p:nvPr>
        </p:nvSpPr>
        <p:spPr>
          <a:xfrm>
            <a:off x="4673520" y="3963600"/>
            <a:ext cx="40154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102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4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103" name="PlaceHolder 3"/>
          <p:cNvSpPr>
            <a:spLocks noGrp="1"/>
          </p:cNvSpPr>
          <p:nvPr>
            <p:ph type="body"/>
          </p:nvPr>
        </p:nvSpPr>
        <p:spPr>
          <a:xfrm>
            <a:off x="4673520" y="1600200"/>
            <a:ext cx="40154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104" name="PlaceHolder 4"/>
          <p:cNvSpPr>
            <a:spLocks noGrp="1"/>
          </p:cNvSpPr>
          <p:nvPr>
            <p:ph type="body"/>
          </p:nvPr>
        </p:nvSpPr>
        <p:spPr>
          <a:xfrm>
            <a:off x="457200" y="3963600"/>
            <a:ext cx="822852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106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2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107" name="PlaceHolder 3"/>
          <p:cNvSpPr>
            <a:spLocks noGrp="1"/>
          </p:cNvSpPr>
          <p:nvPr>
            <p:ph type="body"/>
          </p:nvPr>
        </p:nvSpPr>
        <p:spPr>
          <a:xfrm>
            <a:off x="457200" y="3963600"/>
            <a:ext cx="82292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109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4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110" name="PlaceHolder 3"/>
          <p:cNvSpPr>
            <a:spLocks noGrp="1"/>
          </p:cNvSpPr>
          <p:nvPr>
            <p:ph type="body"/>
          </p:nvPr>
        </p:nvSpPr>
        <p:spPr>
          <a:xfrm>
            <a:off x="4673520" y="1600200"/>
            <a:ext cx="40154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111" name="PlaceHolder 4"/>
          <p:cNvSpPr>
            <a:spLocks noGrp="1"/>
          </p:cNvSpPr>
          <p:nvPr>
            <p:ph type="body"/>
          </p:nvPr>
        </p:nvSpPr>
        <p:spPr>
          <a:xfrm>
            <a:off x="4673520" y="3963600"/>
            <a:ext cx="40154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112" name="PlaceHolder 5"/>
          <p:cNvSpPr>
            <a:spLocks noGrp="1"/>
          </p:cNvSpPr>
          <p:nvPr>
            <p:ph type="body"/>
          </p:nvPr>
        </p:nvSpPr>
        <p:spPr>
          <a:xfrm>
            <a:off x="457200" y="3963600"/>
            <a:ext cx="40154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114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4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115" name="PlaceHolder 3"/>
          <p:cNvSpPr>
            <a:spLocks noGrp="1"/>
          </p:cNvSpPr>
          <p:nvPr>
            <p:ph type="body"/>
          </p:nvPr>
        </p:nvSpPr>
        <p:spPr>
          <a:xfrm>
            <a:off x="4673520" y="1600200"/>
            <a:ext cx="40154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pic>
        <p:nvPicPr>
          <p:cNvPr id="116" name="Picture 115"/>
          <p:cNvPicPr/>
          <p:nvPr/>
        </p:nvPicPr>
        <p:blipFill>
          <a:blip r:embed="rId2"/>
          <a:stretch>
            <a:fillRect/>
          </a:stretch>
        </p:blipFill>
        <p:spPr>
          <a:xfrm>
            <a:off x="5328720" y="3963240"/>
            <a:ext cx="2704680" cy="2158200"/>
          </a:xfrm>
          <a:prstGeom prst="rect">
            <a:avLst/>
          </a:prstGeom>
          <a:ln>
            <a:noFill/>
          </a:ln>
        </p:spPr>
      </p:pic>
      <p:pic>
        <p:nvPicPr>
          <p:cNvPr id="117" name="Picture 116"/>
          <p:cNvPicPr/>
          <p:nvPr/>
        </p:nvPicPr>
        <p:blipFill>
          <a:blip r:embed="rId2"/>
          <a:stretch>
            <a:fillRect/>
          </a:stretch>
        </p:blipFill>
        <p:spPr>
          <a:xfrm>
            <a:off x="1112400" y="3963240"/>
            <a:ext cx="2704680" cy="2158200"/>
          </a:xfrm>
          <a:prstGeom prst="rect">
            <a:avLst/>
          </a:prstGeom>
          <a:ln>
            <a:noFill/>
          </a:ln>
        </p:spPr>
      </p:pic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47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49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440" cy="452556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50" name="PlaceHolder 3"/>
          <p:cNvSpPr>
            <a:spLocks noGrp="1"/>
          </p:cNvSpPr>
          <p:nvPr>
            <p:ph type="body"/>
          </p:nvPr>
        </p:nvSpPr>
        <p:spPr>
          <a:xfrm>
            <a:off x="4673520" y="1600200"/>
            <a:ext cx="4015440" cy="452556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PlaceHolder 1"/>
          <p:cNvSpPr>
            <a:spLocks noGrp="1"/>
          </p:cNvSpPr>
          <p:nvPr>
            <p:ph type="subTitle"/>
          </p:nvPr>
        </p:nvSpPr>
        <p:spPr>
          <a:xfrm>
            <a:off x="457200" y="274680"/>
            <a:ext cx="8229240" cy="585108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54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4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55" name="PlaceHolder 3"/>
          <p:cNvSpPr>
            <a:spLocks noGrp="1"/>
          </p:cNvSpPr>
          <p:nvPr>
            <p:ph type="body"/>
          </p:nvPr>
        </p:nvSpPr>
        <p:spPr>
          <a:xfrm>
            <a:off x="457200" y="3963600"/>
            <a:ext cx="40154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56" name="PlaceHolder 4"/>
          <p:cNvSpPr>
            <a:spLocks noGrp="1"/>
          </p:cNvSpPr>
          <p:nvPr>
            <p:ph type="body"/>
          </p:nvPr>
        </p:nvSpPr>
        <p:spPr>
          <a:xfrm>
            <a:off x="4673520" y="1600200"/>
            <a:ext cx="4015440" cy="452556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58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440" cy="452556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59" name="PlaceHolder 3"/>
          <p:cNvSpPr>
            <a:spLocks noGrp="1"/>
          </p:cNvSpPr>
          <p:nvPr>
            <p:ph type="body"/>
          </p:nvPr>
        </p:nvSpPr>
        <p:spPr>
          <a:xfrm>
            <a:off x="4673520" y="1600200"/>
            <a:ext cx="40154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60" name="PlaceHolder 4"/>
          <p:cNvSpPr>
            <a:spLocks noGrp="1"/>
          </p:cNvSpPr>
          <p:nvPr>
            <p:ph type="body"/>
          </p:nvPr>
        </p:nvSpPr>
        <p:spPr>
          <a:xfrm>
            <a:off x="4673520" y="3963600"/>
            <a:ext cx="40154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endParaRPr/>
          </a:p>
        </p:txBody>
      </p:sp>
      <p:sp>
        <p:nvSpPr>
          <p:cNvPr id="62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4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63" name="PlaceHolder 3"/>
          <p:cNvSpPr>
            <a:spLocks noGrp="1"/>
          </p:cNvSpPr>
          <p:nvPr>
            <p:ph type="body"/>
          </p:nvPr>
        </p:nvSpPr>
        <p:spPr>
          <a:xfrm>
            <a:off x="4673520" y="1600200"/>
            <a:ext cx="401544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  <p:sp>
        <p:nvSpPr>
          <p:cNvPr id="64" name="PlaceHolder 4"/>
          <p:cNvSpPr>
            <a:spLocks noGrp="1"/>
          </p:cNvSpPr>
          <p:nvPr>
            <p:ph type="body"/>
          </p:nvPr>
        </p:nvSpPr>
        <p:spPr>
          <a:xfrm>
            <a:off x="457200" y="3963600"/>
            <a:ext cx="8228520" cy="2158200"/>
          </a:xfrm>
          <a:prstGeom prst="rect">
            <a:avLst/>
          </a:prstGeom>
        </p:spPr>
        <p:txBody>
          <a:bodyPr wrap="none" lIns="0" tIns="0" rIns="0" bIns="0"/>
          <a:lstStyle/>
          <a:p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slideLayout" Target="../slideLayouts/slideLayout24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anchor="ctr"/>
          <a:lstStyle/>
          <a:p>
            <a:pPr algn="ctr">
              <a:lnSpc>
                <a:spcPct val="100000"/>
              </a:lnSpc>
            </a:pPr>
            <a:r>
              <a:rPr lang="en-US" sz="4400">
                <a:solidFill>
                  <a:srgbClr val="000000"/>
                </a:solidFill>
                <a:latin typeface="Calibri"/>
              </a:rPr>
              <a:t>Click to edit the title text formatClick to edit Master title style</a:t>
            </a:r>
            <a:endParaRPr/>
          </a:p>
        </p:txBody>
      </p:sp>
      <p:sp>
        <p:nvSpPr>
          <p:cNvPr id="40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</p:spPr>
        <p:txBody>
          <a:bodyPr/>
          <a:lstStyle/>
          <a:p>
            <a:pPr>
              <a:buSzPct val="25000"/>
              <a:buFont typeface="StarSymbol"/>
              <a:buChar char=""/>
            </a:pPr>
            <a:r>
              <a:rPr lang="en-US" sz="3200">
                <a:solidFill>
                  <a:srgbClr val="000000"/>
                </a:solidFill>
                <a:latin typeface="Calibri"/>
              </a:rPr>
              <a:t>Click to edit the outline text format</a:t>
            </a:r>
            <a:endParaRPr/>
          </a:p>
          <a:p>
            <a:pPr lvl="1">
              <a:buSzPct val="25000"/>
              <a:buFont typeface="StarSymbol"/>
              <a:buChar char=""/>
            </a:pPr>
            <a:r>
              <a:rPr lang="en-US" sz="3200">
                <a:solidFill>
                  <a:srgbClr val="000000"/>
                </a:solidFill>
                <a:latin typeface="Calibri"/>
              </a:rPr>
              <a:t>Second Outline Level</a:t>
            </a:r>
            <a:endParaRPr/>
          </a:p>
          <a:p>
            <a:pPr lvl="2">
              <a:buSzPct val="25000"/>
              <a:buFont typeface="StarSymbol"/>
              <a:buChar char=""/>
            </a:pPr>
            <a:r>
              <a:rPr lang="en-US" sz="3200">
                <a:solidFill>
                  <a:srgbClr val="000000"/>
                </a:solidFill>
                <a:latin typeface="Calibri"/>
              </a:rPr>
              <a:t>Third Outline Level</a:t>
            </a:r>
            <a:endParaRPr/>
          </a:p>
          <a:p>
            <a:pPr lvl="3">
              <a:buSzPct val="25000"/>
              <a:buFont typeface="StarSymbol"/>
              <a:buChar char=""/>
            </a:pPr>
            <a:r>
              <a:rPr lang="en-US" sz="3200">
                <a:solidFill>
                  <a:srgbClr val="000000"/>
                </a:solidFill>
                <a:latin typeface="Calibri"/>
              </a:rPr>
              <a:t>Fourth Outline Level</a:t>
            </a:r>
            <a:endParaRPr/>
          </a:p>
          <a:p>
            <a:pPr lvl="4">
              <a:buSzPct val="25000"/>
              <a:buFont typeface="StarSymbol"/>
              <a:buChar char=""/>
            </a:pPr>
            <a:r>
              <a:rPr lang="en-US" sz="3200">
                <a:solidFill>
                  <a:srgbClr val="000000"/>
                </a:solidFill>
                <a:latin typeface="Calibri"/>
              </a:rPr>
              <a:t>Fifth Outline Level</a:t>
            </a:r>
            <a:endParaRPr/>
          </a:p>
          <a:p>
            <a:pPr lvl="5">
              <a:buSzPct val="25000"/>
              <a:buFont typeface="StarSymbol"/>
              <a:buChar char=""/>
            </a:pPr>
            <a:r>
              <a:rPr lang="en-US" sz="3200">
                <a:solidFill>
                  <a:srgbClr val="000000"/>
                </a:solidFill>
                <a:latin typeface="Calibri"/>
              </a:rPr>
              <a:t>Sixth Outline Level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en-US" sz="3200">
                <a:solidFill>
                  <a:srgbClr val="000000"/>
                </a:solidFill>
                <a:latin typeface="Calibri"/>
              </a:rPr>
              <a:t>Seventh Outline LevelClick to edit Master text styles</a:t>
            </a:r>
            <a:endParaRPr/>
          </a:p>
          <a:p>
            <a:pPr lvl="1">
              <a:lnSpc>
                <a:spcPct val="100000"/>
              </a:lnSpc>
              <a:buFont typeface="Arial"/>
              <a:buChar char="–"/>
            </a:pPr>
            <a:r>
              <a:rPr lang="en-US" sz="2800">
                <a:solidFill>
                  <a:srgbClr val="000000"/>
                </a:solidFill>
                <a:latin typeface="Calibri"/>
              </a:rPr>
              <a:t>Second level</a:t>
            </a:r>
            <a:endParaRPr/>
          </a:p>
          <a:p>
            <a:pPr lvl="2">
              <a:lnSpc>
                <a:spcPct val="100000"/>
              </a:lnSpc>
              <a:buFont typeface="Arial"/>
              <a:buChar char="•"/>
            </a:pPr>
            <a:r>
              <a:rPr lang="en-US" sz="2400">
                <a:solidFill>
                  <a:srgbClr val="000000"/>
                </a:solidFill>
                <a:latin typeface="Calibri"/>
              </a:rPr>
              <a:t>Third level</a:t>
            </a:r>
            <a:endParaRPr/>
          </a:p>
          <a:p>
            <a:pPr lvl="3">
              <a:lnSpc>
                <a:spcPct val="100000"/>
              </a:lnSpc>
              <a:buFont typeface="Arial"/>
              <a:buChar char="–"/>
            </a:pPr>
            <a:r>
              <a:rPr lang="en-US" sz="2000">
                <a:solidFill>
                  <a:srgbClr val="000000"/>
                </a:solidFill>
                <a:latin typeface="Calibri"/>
              </a:rPr>
              <a:t>Fourth level</a:t>
            </a:r>
            <a:endParaRPr/>
          </a:p>
          <a:p>
            <a:pPr lvl="4">
              <a:lnSpc>
                <a:spcPct val="100000"/>
              </a:lnSpc>
              <a:buFont typeface="Arial"/>
              <a:buChar char="»"/>
            </a:pPr>
            <a:r>
              <a:rPr lang="en-US" sz="2000">
                <a:solidFill>
                  <a:srgbClr val="000000"/>
                </a:solidFill>
                <a:latin typeface="Calibri"/>
              </a:rPr>
              <a:t>Fifth level</a:t>
            </a:r>
            <a:endParaRPr/>
          </a:p>
        </p:txBody>
      </p:sp>
      <p:sp>
        <p:nvSpPr>
          <p:cNvPr id="41" name="PlaceHolder 3"/>
          <p:cNvSpPr>
            <a:spLocks noGrp="1"/>
          </p:cNvSpPr>
          <p:nvPr>
            <p:ph type="dt"/>
          </p:nvPr>
        </p:nvSpPr>
        <p:spPr>
          <a:xfrm>
            <a:off x="457200" y="6356520"/>
            <a:ext cx="2133360" cy="364680"/>
          </a:xfrm>
          <a:prstGeom prst="rect">
            <a:avLst/>
          </a:prstGeom>
        </p:spPr>
        <p:txBody>
          <a:bodyPr anchor="ctr"/>
          <a:lstStyle/>
          <a:p>
            <a:pPr>
              <a:lnSpc>
                <a:spcPct val="100000"/>
              </a:lnSpc>
            </a:pPr>
            <a:r>
              <a:rPr lang="hr-HR" sz="1200">
                <a:solidFill>
                  <a:srgbClr val="8B8B8B"/>
                </a:solidFill>
                <a:latin typeface="Calibri"/>
              </a:rPr>
              <a:t>24.02.14</a:t>
            </a:r>
            <a:endParaRPr/>
          </a:p>
        </p:txBody>
      </p:sp>
      <p:sp>
        <p:nvSpPr>
          <p:cNvPr id="42" name="PlaceHolder 4"/>
          <p:cNvSpPr>
            <a:spLocks noGrp="1"/>
          </p:cNvSpPr>
          <p:nvPr>
            <p:ph type="ftr"/>
          </p:nvPr>
        </p:nvSpPr>
        <p:spPr>
          <a:xfrm>
            <a:off x="3124080" y="6356520"/>
            <a:ext cx="2895120" cy="364680"/>
          </a:xfrm>
          <a:prstGeom prst="rect">
            <a:avLst/>
          </a:prstGeom>
        </p:spPr>
        <p:txBody>
          <a:bodyPr anchor="ctr"/>
          <a:lstStyle/>
          <a:p>
            <a:endParaRPr/>
          </a:p>
        </p:txBody>
      </p:sp>
      <p:sp>
        <p:nvSpPr>
          <p:cNvPr id="43" name="PlaceHolder 5"/>
          <p:cNvSpPr>
            <a:spLocks noGrp="1"/>
          </p:cNvSpPr>
          <p:nvPr>
            <p:ph type="sldNum"/>
          </p:nvPr>
        </p:nvSpPr>
        <p:spPr>
          <a:xfrm>
            <a:off x="6553080" y="6356520"/>
            <a:ext cx="2133360" cy="364680"/>
          </a:xfrm>
          <a:prstGeom prst="rect">
            <a:avLst/>
          </a:prstGeom>
        </p:spPr>
        <p:txBody>
          <a:bodyPr anchor="ctr"/>
          <a:lstStyle/>
          <a:p>
            <a:pPr algn="r">
              <a:lnSpc>
                <a:spcPct val="100000"/>
              </a:lnSpc>
            </a:pPr>
            <a:fld id="{C359F956-E7F7-420C-A79A-8A1A688DF327}" type="slidenum">
              <a:rPr lang="hr-HR" sz="1200">
                <a:solidFill>
                  <a:srgbClr val="8B8B8B"/>
                </a:solidFill>
                <a:latin typeface="Calibri"/>
              </a:rPr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  <p:sldLayoutId id="2147483673" r:id="rId12"/>
  </p:sldLayoutIdLst>
  <p:txStyles>
    <p:titleStyle/>
    <p:bodyStyle/>
    <p:otherStyle/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anchor="ctr"/>
          <a:lstStyle/>
          <a:p>
            <a:pPr algn="ctr">
              <a:lnSpc>
                <a:spcPct val="100000"/>
              </a:lnSpc>
            </a:pPr>
            <a:r>
              <a:rPr lang="en-US" sz="4400">
                <a:solidFill>
                  <a:srgbClr val="000000"/>
                </a:solidFill>
                <a:latin typeface="Calibri"/>
              </a:rPr>
              <a:t>Click to edit the title text formatClick to edit Master title style</a:t>
            </a:r>
            <a:endParaRPr/>
          </a:p>
        </p:txBody>
      </p:sp>
      <p:sp>
        <p:nvSpPr>
          <p:cNvPr id="79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38120" cy="4525560"/>
          </a:xfrm>
          <a:prstGeom prst="rect">
            <a:avLst/>
          </a:prstGeom>
        </p:spPr>
        <p:txBody>
          <a:bodyPr/>
          <a:lstStyle/>
          <a:p>
            <a:pPr>
              <a:buSzPct val="25000"/>
              <a:buFont typeface="StarSymbol"/>
              <a:buChar char=""/>
            </a:pPr>
            <a:r>
              <a:rPr lang="en-US" sz="2800">
                <a:solidFill>
                  <a:srgbClr val="000000"/>
                </a:solidFill>
                <a:latin typeface="Calibri"/>
              </a:rPr>
              <a:t>Click to edit the outline text format</a:t>
            </a:r>
            <a:endParaRPr/>
          </a:p>
          <a:p>
            <a:pPr lvl="1">
              <a:buSzPct val="25000"/>
              <a:buFont typeface="StarSymbol"/>
              <a:buChar char=""/>
            </a:pPr>
            <a:r>
              <a:rPr lang="en-US" sz="2800">
                <a:solidFill>
                  <a:srgbClr val="000000"/>
                </a:solidFill>
                <a:latin typeface="Calibri"/>
              </a:rPr>
              <a:t>Second Outline Level</a:t>
            </a:r>
            <a:endParaRPr/>
          </a:p>
          <a:p>
            <a:pPr lvl="2">
              <a:buSzPct val="25000"/>
              <a:buFont typeface="StarSymbol"/>
              <a:buChar char=""/>
            </a:pPr>
            <a:r>
              <a:rPr lang="en-US" sz="2800">
                <a:solidFill>
                  <a:srgbClr val="000000"/>
                </a:solidFill>
                <a:latin typeface="Calibri"/>
              </a:rPr>
              <a:t>Third Outline Level</a:t>
            </a:r>
            <a:endParaRPr/>
          </a:p>
          <a:p>
            <a:pPr lvl="3">
              <a:buSzPct val="25000"/>
              <a:buFont typeface="StarSymbol"/>
              <a:buChar char=""/>
            </a:pPr>
            <a:r>
              <a:rPr lang="en-US" sz="2800">
                <a:solidFill>
                  <a:srgbClr val="000000"/>
                </a:solidFill>
                <a:latin typeface="Calibri"/>
              </a:rPr>
              <a:t>Fourth Outline Level</a:t>
            </a:r>
            <a:endParaRPr/>
          </a:p>
          <a:p>
            <a:pPr lvl="4">
              <a:buSzPct val="25000"/>
              <a:buFont typeface="StarSymbol"/>
              <a:buChar char=""/>
            </a:pPr>
            <a:r>
              <a:rPr lang="en-US" sz="2800">
                <a:solidFill>
                  <a:srgbClr val="000000"/>
                </a:solidFill>
                <a:latin typeface="Calibri"/>
              </a:rPr>
              <a:t>Fifth Outline Level</a:t>
            </a:r>
            <a:endParaRPr/>
          </a:p>
          <a:p>
            <a:pPr lvl="5">
              <a:buSzPct val="25000"/>
              <a:buFont typeface="StarSymbol"/>
              <a:buChar char=""/>
            </a:pPr>
            <a:r>
              <a:rPr lang="en-US" sz="2800">
                <a:solidFill>
                  <a:srgbClr val="000000"/>
                </a:solidFill>
                <a:latin typeface="Calibri"/>
              </a:rPr>
              <a:t>Sixth Outline Level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Calibri"/>
              </a:rPr>
              <a:t>Seventh Outline LevelClick to edit Master text styles</a:t>
            </a:r>
            <a:endParaRPr/>
          </a:p>
          <a:p>
            <a:pPr lvl="1">
              <a:lnSpc>
                <a:spcPct val="100000"/>
              </a:lnSpc>
              <a:buFont typeface="Arial"/>
              <a:buChar char="–"/>
            </a:pPr>
            <a:r>
              <a:rPr lang="en-US" sz="2400">
                <a:solidFill>
                  <a:srgbClr val="000000"/>
                </a:solidFill>
                <a:latin typeface="Calibri"/>
              </a:rPr>
              <a:t>Second level</a:t>
            </a:r>
            <a:endParaRPr/>
          </a:p>
          <a:p>
            <a:pPr lvl="2">
              <a:lnSpc>
                <a:spcPct val="100000"/>
              </a:lnSpc>
              <a:buFont typeface="Arial"/>
              <a:buChar char="•"/>
            </a:pPr>
            <a:r>
              <a:rPr lang="en-US" sz="2000">
                <a:solidFill>
                  <a:srgbClr val="000000"/>
                </a:solidFill>
                <a:latin typeface="Calibri"/>
              </a:rPr>
              <a:t>Third level</a:t>
            </a:r>
            <a:endParaRPr/>
          </a:p>
          <a:p>
            <a:pPr lvl="3">
              <a:lnSpc>
                <a:spcPct val="100000"/>
              </a:lnSpc>
              <a:buFont typeface="Arial"/>
              <a:buChar char="–"/>
            </a:pPr>
            <a:r>
              <a:rPr lang="en-US">
                <a:solidFill>
                  <a:srgbClr val="000000"/>
                </a:solidFill>
                <a:latin typeface="Calibri"/>
              </a:rPr>
              <a:t>Fourth level</a:t>
            </a:r>
            <a:endParaRPr/>
          </a:p>
          <a:p>
            <a:pPr lvl="4">
              <a:lnSpc>
                <a:spcPct val="100000"/>
              </a:lnSpc>
              <a:buFont typeface="Arial"/>
              <a:buChar char="»"/>
            </a:pPr>
            <a:r>
              <a:rPr lang="en-US">
                <a:solidFill>
                  <a:srgbClr val="000000"/>
                </a:solidFill>
                <a:latin typeface="Calibri"/>
              </a:rPr>
              <a:t>Fifth level</a:t>
            </a:r>
            <a:endParaRPr/>
          </a:p>
        </p:txBody>
      </p:sp>
      <p:sp>
        <p:nvSpPr>
          <p:cNvPr id="80" name="PlaceHolder 3"/>
          <p:cNvSpPr>
            <a:spLocks noGrp="1"/>
          </p:cNvSpPr>
          <p:nvPr>
            <p:ph type="body"/>
          </p:nvPr>
        </p:nvSpPr>
        <p:spPr>
          <a:xfrm>
            <a:off x="4648320" y="1600200"/>
            <a:ext cx="4038120" cy="4525560"/>
          </a:xfrm>
          <a:prstGeom prst="rect">
            <a:avLst/>
          </a:prstGeom>
        </p:spPr>
        <p:txBody>
          <a:bodyPr anchor="ctr"/>
          <a:lstStyle/>
          <a:p>
            <a:pPr>
              <a:buSzPct val="25000"/>
              <a:buFont typeface="StarSymbol"/>
              <a:buChar char=""/>
            </a:pPr>
            <a:r>
              <a:rPr lang="en-US" sz="2800">
                <a:solidFill>
                  <a:srgbClr val="8B8B8B"/>
                </a:solidFill>
                <a:latin typeface="Calibri"/>
              </a:rPr>
              <a:t>Click to edit the outline text format</a:t>
            </a:r>
            <a:endParaRPr/>
          </a:p>
          <a:p>
            <a:pPr lvl="1">
              <a:buSzPct val="25000"/>
              <a:buFont typeface="StarSymbol"/>
              <a:buChar char=""/>
            </a:pPr>
            <a:r>
              <a:rPr lang="en-US" sz="2800">
                <a:solidFill>
                  <a:srgbClr val="8B8B8B"/>
                </a:solidFill>
                <a:latin typeface="Calibri"/>
              </a:rPr>
              <a:t>Second Outline Level</a:t>
            </a:r>
            <a:endParaRPr/>
          </a:p>
          <a:p>
            <a:pPr lvl="2">
              <a:buSzPct val="25000"/>
              <a:buFont typeface="StarSymbol"/>
              <a:buChar char=""/>
            </a:pPr>
            <a:r>
              <a:rPr lang="en-US" sz="2800">
                <a:solidFill>
                  <a:srgbClr val="8B8B8B"/>
                </a:solidFill>
                <a:latin typeface="Calibri"/>
              </a:rPr>
              <a:t>Third Outline Level</a:t>
            </a:r>
            <a:endParaRPr/>
          </a:p>
          <a:p>
            <a:pPr lvl="3">
              <a:buSzPct val="25000"/>
              <a:buFont typeface="StarSymbol"/>
              <a:buChar char=""/>
            </a:pPr>
            <a:r>
              <a:rPr lang="en-US" sz="2800">
                <a:solidFill>
                  <a:srgbClr val="8B8B8B"/>
                </a:solidFill>
                <a:latin typeface="Calibri"/>
              </a:rPr>
              <a:t>Fourth Outline Level</a:t>
            </a:r>
            <a:endParaRPr/>
          </a:p>
          <a:p>
            <a:pPr lvl="4">
              <a:buSzPct val="25000"/>
              <a:buFont typeface="StarSymbol"/>
              <a:buChar char=""/>
            </a:pPr>
            <a:r>
              <a:rPr lang="en-US" sz="2800">
                <a:solidFill>
                  <a:srgbClr val="8B8B8B"/>
                </a:solidFill>
                <a:latin typeface="Calibri"/>
              </a:rPr>
              <a:t>Fifth Outline Level</a:t>
            </a:r>
            <a:endParaRPr/>
          </a:p>
          <a:p>
            <a:pPr lvl="5">
              <a:buSzPct val="25000"/>
              <a:buFont typeface="StarSymbol"/>
              <a:buChar char=""/>
            </a:pPr>
            <a:r>
              <a:rPr lang="en-US" sz="2800">
                <a:solidFill>
                  <a:srgbClr val="8B8B8B"/>
                </a:solidFill>
                <a:latin typeface="Calibri"/>
              </a:rPr>
              <a:t>Sixth Outline Level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en-US" sz="2800">
                <a:solidFill>
                  <a:srgbClr val="8B8B8B"/>
                </a:solidFill>
                <a:latin typeface="Calibri"/>
              </a:rPr>
              <a:t>Seventh Outline LevelClick to edit Master text styles</a:t>
            </a:r>
            <a:endParaRPr/>
          </a:p>
          <a:p>
            <a:pPr lvl="1">
              <a:lnSpc>
                <a:spcPct val="100000"/>
              </a:lnSpc>
              <a:buFont typeface="Arial"/>
              <a:buChar char="–"/>
            </a:pPr>
            <a:r>
              <a:rPr lang="en-US" sz="2400">
                <a:solidFill>
                  <a:srgbClr val="000000"/>
                </a:solidFill>
                <a:latin typeface="Calibri"/>
              </a:rPr>
              <a:t>Second level</a:t>
            </a:r>
            <a:endParaRPr/>
          </a:p>
          <a:p>
            <a:pPr lvl="2">
              <a:lnSpc>
                <a:spcPct val="100000"/>
              </a:lnSpc>
              <a:buFont typeface="Arial"/>
              <a:buChar char="•"/>
            </a:pPr>
            <a:r>
              <a:rPr lang="en-US" sz="2000">
                <a:solidFill>
                  <a:srgbClr val="000000"/>
                </a:solidFill>
                <a:latin typeface="Calibri"/>
              </a:rPr>
              <a:t>Third level</a:t>
            </a:r>
            <a:endParaRPr/>
          </a:p>
          <a:p>
            <a:pPr lvl="3">
              <a:lnSpc>
                <a:spcPct val="100000"/>
              </a:lnSpc>
              <a:buFont typeface="Arial"/>
              <a:buChar char="–"/>
            </a:pPr>
            <a:r>
              <a:rPr lang="en-US">
                <a:solidFill>
                  <a:srgbClr val="000000"/>
                </a:solidFill>
                <a:latin typeface="Calibri"/>
              </a:rPr>
              <a:t>Fourth level</a:t>
            </a:r>
            <a:endParaRPr/>
          </a:p>
          <a:p>
            <a:pPr lvl="4">
              <a:lnSpc>
                <a:spcPct val="100000"/>
              </a:lnSpc>
              <a:buFont typeface="Arial"/>
              <a:buChar char="»"/>
            </a:pPr>
            <a:r>
              <a:rPr lang="en-US">
                <a:solidFill>
                  <a:srgbClr val="000000"/>
                </a:solidFill>
                <a:latin typeface="Calibri"/>
              </a:rPr>
              <a:t>Fifth level</a:t>
            </a:r>
            <a:endParaRPr/>
          </a:p>
        </p:txBody>
      </p:sp>
      <p:sp>
        <p:nvSpPr>
          <p:cNvPr id="81" name="PlaceHolder 4"/>
          <p:cNvSpPr>
            <a:spLocks noGrp="1"/>
          </p:cNvSpPr>
          <p:nvPr>
            <p:ph type="dt"/>
          </p:nvPr>
        </p:nvSpPr>
        <p:spPr>
          <a:xfrm>
            <a:off x="457200" y="6356520"/>
            <a:ext cx="2133360" cy="364680"/>
          </a:xfrm>
          <a:prstGeom prst="rect">
            <a:avLst/>
          </a:prstGeom>
        </p:spPr>
        <p:txBody>
          <a:bodyPr anchor="ctr"/>
          <a:lstStyle/>
          <a:p>
            <a:pPr>
              <a:lnSpc>
                <a:spcPct val="100000"/>
              </a:lnSpc>
            </a:pPr>
            <a:r>
              <a:rPr lang="hr-HR" sz="2800">
                <a:solidFill>
                  <a:srgbClr val="8B8B8B"/>
                </a:solidFill>
                <a:latin typeface="Calibri"/>
              </a:rPr>
              <a:t>24.02.14</a:t>
            </a:r>
            <a:endParaRPr/>
          </a:p>
        </p:txBody>
      </p:sp>
      <p:sp>
        <p:nvSpPr>
          <p:cNvPr id="82" name="PlaceHolder 5"/>
          <p:cNvSpPr>
            <a:spLocks noGrp="1"/>
          </p:cNvSpPr>
          <p:nvPr>
            <p:ph type="ftr"/>
          </p:nvPr>
        </p:nvSpPr>
        <p:spPr>
          <a:xfrm>
            <a:off x="3124080" y="6356520"/>
            <a:ext cx="2895120" cy="364680"/>
          </a:xfrm>
          <a:prstGeom prst="rect">
            <a:avLst/>
          </a:prstGeom>
        </p:spPr>
        <p:txBody>
          <a:bodyPr anchor="ctr"/>
          <a:lstStyle/>
          <a:p>
            <a:endParaRPr/>
          </a:p>
        </p:txBody>
      </p:sp>
      <p:sp>
        <p:nvSpPr>
          <p:cNvPr id="83" name="PlaceHolder 6"/>
          <p:cNvSpPr>
            <a:spLocks noGrp="1"/>
          </p:cNvSpPr>
          <p:nvPr>
            <p:ph type="sldNum"/>
          </p:nvPr>
        </p:nvSpPr>
        <p:spPr>
          <a:xfrm>
            <a:off x="6553080" y="6356520"/>
            <a:ext cx="2133360" cy="364680"/>
          </a:xfrm>
          <a:prstGeom prst="rect">
            <a:avLst/>
          </a:prstGeom>
        </p:spPr>
        <p:txBody>
          <a:bodyPr anchor="ctr"/>
          <a:lstStyle/>
          <a:p>
            <a:pPr algn="r">
              <a:lnSpc>
                <a:spcPct val="100000"/>
              </a:lnSpc>
            </a:pPr>
            <a:fld id="{944F44EF-E59C-46E9-B2B8-4F358FBCC655}" type="slidenum">
              <a:rPr lang="hr-HR" sz="1200">
                <a:solidFill>
                  <a:srgbClr val="8B8B8B"/>
                </a:solidFill>
                <a:latin typeface="Calibri"/>
              </a:rPr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  <p:sldLayoutId id="2147483676" r:id="rId2"/>
    <p:sldLayoutId id="2147483677" r:id="rId3"/>
    <p:sldLayoutId id="2147483678" r:id="rId4"/>
    <p:sldLayoutId id="2147483679" r:id="rId5"/>
    <p:sldLayoutId id="2147483680" r:id="rId6"/>
    <p:sldLayoutId id="2147483681" r:id="rId7"/>
    <p:sldLayoutId id="2147483682" r:id="rId8"/>
    <p:sldLayoutId id="2147483683" r:id="rId9"/>
    <p:sldLayoutId id="2147483684" r:id="rId10"/>
    <p:sldLayoutId id="2147483685" r:id="rId11"/>
    <p:sldLayoutId id="2147483686" r:id="rId12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TextShape 2"/>
          <p:cNvSpPr txBox="1"/>
          <p:nvPr/>
        </p:nvSpPr>
        <p:spPr>
          <a:xfrm>
            <a:off x="457200" y="1798560"/>
            <a:ext cx="4038120" cy="4525560"/>
          </a:xfrm>
          <a:prstGeom prst="rect">
            <a:avLst/>
          </a:prstGeom>
        </p:spPr>
        <p:txBody>
          <a:bodyPr/>
          <a:lstStyle/>
          <a:p>
            <a:pPr algn="ctr">
              <a:lnSpc>
                <a:spcPct val="100000"/>
              </a:lnSpc>
            </a:pPr>
            <a:r>
              <a:rPr lang="en-US" sz="2800" b="1" dirty="0">
                <a:solidFill>
                  <a:srgbClr val="000000"/>
                </a:solidFill>
                <a:latin typeface="Calibri"/>
              </a:rPr>
              <a:t>IT Transformation </a:t>
            </a:r>
            <a:endParaRPr dirty="0"/>
          </a:p>
          <a:p>
            <a:pPr algn="ctr">
              <a:lnSpc>
                <a:spcPct val="100000"/>
              </a:lnSpc>
            </a:pPr>
            <a:r>
              <a:rPr lang="en-US" sz="2800" b="1" dirty="0">
                <a:solidFill>
                  <a:srgbClr val="000000"/>
                </a:solidFill>
                <a:latin typeface="Calibri"/>
              </a:rPr>
              <a:t>IT2B</a:t>
            </a:r>
            <a:r>
              <a:rPr lang="en-US" sz="2800" dirty="0">
                <a:solidFill>
                  <a:srgbClr val="000000"/>
                </a:solidFill>
                <a:latin typeface="Calibri"/>
              </a:rPr>
              <a:t> - </a:t>
            </a:r>
            <a:r>
              <a:rPr lang="en-US" sz="2800" b="1" dirty="0">
                <a:solidFill>
                  <a:srgbClr val="000000"/>
                </a:solidFill>
                <a:latin typeface="Calibri"/>
              </a:rPr>
              <a:t>IT to Business</a:t>
            </a:r>
            <a:endParaRPr dirty="0"/>
          </a:p>
        </p:txBody>
      </p:sp>
      <p:sp>
        <p:nvSpPr>
          <p:cNvPr id="134" name="TextShape 3"/>
          <p:cNvSpPr txBox="1"/>
          <p:nvPr/>
        </p:nvSpPr>
        <p:spPr>
          <a:xfrm>
            <a:off x="4648320" y="1798560"/>
            <a:ext cx="4038120" cy="4525560"/>
          </a:xfrm>
          <a:prstGeom prst="rect">
            <a:avLst/>
          </a:prstGeom>
        </p:spPr>
        <p:txBody>
          <a:bodyPr anchor="ctr"/>
          <a:lstStyle/>
          <a:p>
            <a:pPr algn="ctr">
              <a:lnSpc>
                <a:spcPct val="100000"/>
              </a:lnSpc>
            </a:pPr>
            <a:endParaRPr dirty="0"/>
          </a:p>
        </p:txBody>
      </p:sp>
      <p:sp>
        <p:nvSpPr>
          <p:cNvPr id="138" name="TextShape 4"/>
          <p:cNvSpPr txBox="1"/>
          <p:nvPr/>
        </p:nvSpPr>
        <p:spPr>
          <a:xfrm>
            <a:off x="4817880" y="1810440"/>
            <a:ext cx="4038120" cy="4525560"/>
          </a:xfrm>
          <a:prstGeom prst="rect">
            <a:avLst/>
          </a:prstGeom>
        </p:spPr>
        <p:txBody>
          <a:bodyPr/>
          <a:lstStyle/>
          <a:p>
            <a:pPr algn="ctr">
              <a:lnSpc>
                <a:spcPct val="100000"/>
              </a:lnSpc>
            </a:pPr>
            <a:r>
              <a:rPr lang="en-US" sz="2800" b="1" dirty="0">
                <a:solidFill>
                  <a:srgbClr val="000000"/>
                </a:solidFill>
                <a:latin typeface="Calibri"/>
              </a:rPr>
              <a:t>CIO Academy </a:t>
            </a:r>
            <a:endParaRPr dirty="0"/>
          </a:p>
          <a:p>
            <a:pPr algn="ctr">
              <a:lnSpc>
                <a:spcPct val="100000"/>
              </a:lnSpc>
            </a:pPr>
            <a:r>
              <a:rPr lang="hr-HR" sz="2800" b="1" dirty="0" smtClean="0">
                <a:solidFill>
                  <a:srgbClr val="000000"/>
                </a:solidFill>
                <a:latin typeface="Calibri"/>
              </a:rPr>
              <a:t>Future of the CIO</a:t>
            </a:r>
            <a:endParaRPr b="1" dirty="0"/>
          </a:p>
        </p:txBody>
      </p:sp>
      <p:grpSp>
        <p:nvGrpSpPr>
          <p:cNvPr id="11" name="Group 10"/>
          <p:cNvGrpSpPr/>
          <p:nvPr/>
        </p:nvGrpSpPr>
        <p:grpSpPr>
          <a:xfrm>
            <a:off x="5004048" y="3310643"/>
            <a:ext cx="4037627" cy="3207805"/>
            <a:chOff x="5004048" y="3310643"/>
            <a:chExt cx="4037627" cy="3207805"/>
          </a:xfrm>
        </p:grpSpPr>
        <p:sp>
          <p:nvSpPr>
            <p:cNvPr id="12" name="Freeform 11"/>
            <p:cNvSpPr/>
            <p:nvPr/>
          </p:nvSpPr>
          <p:spPr>
            <a:xfrm rot="21600000">
              <a:off x="5004048" y="3310643"/>
              <a:ext cx="1281630" cy="3207805"/>
            </a:xfrm>
            <a:custGeom>
              <a:avLst/>
              <a:gdLst>
                <a:gd name="connsiteX0" fmla="*/ 0 w 10000"/>
                <a:gd name="connsiteY0" fmla="*/ 0 h 10000"/>
                <a:gd name="connsiteX1" fmla="*/ 10000 w 10000"/>
                <a:gd name="connsiteY1" fmla="*/ 0 h 10000"/>
                <a:gd name="connsiteX2" fmla="*/ 8000 w 10000"/>
                <a:gd name="connsiteY2" fmla="*/ 10000 h 10000"/>
                <a:gd name="connsiteX3" fmla="*/ 2000 w 10000"/>
                <a:gd name="connsiteY3" fmla="*/ 10000 h 10000"/>
                <a:gd name="connsiteX4" fmla="*/ 0 w 10000"/>
                <a:gd name="connsiteY4" fmla="*/ 0 h 1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000" h="10000">
                  <a:moveTo>
                    <a:pt x="0" y="10000"/>
                  </a:moveTo>
                  <a:lnTo>
                    <a:pt x="0" y="0"/>
                  </a:lnTo>
                  <a:lnTo>
                    <a:pt x="10000" y="2000"/>
                  </a:lnTo>
                  <a:lnTo>
                    <a:pt x="10000" y="8000"/>
                  </a:lnTo>
                  <a:lnTo>
                    <a:pt x="0" y="10000"/>
                  </a:lnTo>
                  <a:close/>
                </a:path>
              </a:pathLst>
            </a:custGeom>
            <a:solidFill>
              <a:schemeClr val="accent3">
                <a:lumMod val="75000"/>
              </a:schemeClr>
            </a:solidFill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0">
              <a:schemeClr val="accent1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  <p:txBody>
            <a:bodyPr spcFirstLastPara="0" vert="horz" wrap="square" lIns="82549" tIns="641562" rIns="83841" bIns="641561" numCol="1" spcCol="1270" anchor="t" anchorCtr="0">
              <a:noAutofit/>
            </a:bodyPr>
            <a:lstStyle/>
            <a:p>
              <a:pPr lvl="0" algn="l" defTabSz="5778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hr-HR" sz="1300" b="1" kern="1200" dirty="0" smtClean="0"/>
                <a:t>Values</a:t>
              </a:r>
              <a:endParaRPr lang="hr-HR" sz="1300" b="1" kern="1200" dirty="0"/>
            </a:p>
            <a:p>
              <a:pPr marL="57150" lvl="1" indent="-57150" algn="l" defTabSz="444500">
                <a:lnSpc>
                  <a:spcPct val="90000"/>
                </a:lnSpc>
                <a:spcBef>
                  <a:spcPct val="0"/>
                </a:spcBef>
                <a:spcAft>
                  <a:spcPct val="15000"/>
                </a:spcAft>
                <a:buChar char="••"/>
              </a:pPr>
              <a:r>
                <a:rPr lang="hr-HR" sz="1000" kern="1200" dirty="0" smtClean="0"/>
                <a:t>Better business decisions</a:t>
              </a:r>
              <a:endParaRPr lang="hr-HR" sz="1000" kern="1200" dirty="0"/>
            </a:p>
            <a:p>
              <a:pPr marL="57150" lvl="1" indent="-57150" algn="l" defTabSz="444500">
                <a:lnSpc>
                  <a:spcPct val="90000"/>
                </a:lnSpc>
                <a:spcBef>
                  <a:spcPct val="0"/>
                </a:spcBef>
                <a:spcAft>
                  <a:spcPct val="15000"/>
                </a:spcAft>
                <a:buChar char="••"/>
              </a:pPr>
              <a:r>
                <a:rPr lang="hr-HR" sz="1000" kern="1200" dirty="0" smtClean="0"/>
                <a:t>Competetive differentiation</a:t>
              </a:r>
              <a:endParaRPr lang="hr-HR" sz="1000" kern="1200" dirty="0"/>
            </a:p>
            <a:p>
              <a:pPr marL="57150" lvl="1" indent="-57150" algn="l" defTabSz="444500">
                <a:lnSpc>
                  <a:spcPct val="90000"/>
                </a:lnSpc>
                <a:spcBef>
                  <a:spcPct val="0"/>
                </a:spcBef>
                <a:spcAft>
                  <a:spcPct val="15000"/>
                </a:spcAft>
                <a:buChar char="••"/>
              </a:pPr>
              <a:r>
                <a:rPr lang="hr-HR" sz="1000" kern="1200" dirty="0" smtClean="0"/>
                <a:t>Driver of business innovation</a:t>
              </a:r>
              <a:endParaRPr lang="hr-HR" sz="1000" kern="1200" dirty="0"/>
            </a:p>
            <a:p>
              <a:pPr marL="57150" lvl="1" indent="-57150" algn="l" defTabSz="444500">
                <a:lnSpc>
                  <a:spcPct val="90000"/>
                </a:lnSpc>
                <a:spcBef>
                  <a:spcPct val="0"/>
                </a:spcBef>
                <a:spcAft>
                  <a:spcPct val="15000"/>
                </a:spcAft>
                <a:buChar char="••"/>
              </a:pPr>
              <a:r>
                <a:rPr lang="hr-HR" sz="1000" kern="1200" dirty="0" smtClean="0"/>
                <a:t>Future-aware strategy</a:t>
              </a:r>
              <a:endParaRPr lang="hr-HR" sz="1000" kern="1200" dirty="0"/>
            </a:p>
            <a:p>
              <a:pPr marL="57150" lvl="1" indent="-57150" algn="l" defTabSz="444500">
                <a:lnSpc>
                  <a:spcPct val="90000"/>
                </a:lnSpc>
                <a:spcBef>
                  <a:spcPct val="0"/>
                </a:spcBef>
                <a:spcAft>
                  <a:spcPct val="15000"/>
                </a:spcAft>
                <a:buChar char="••"/>
              </a:pPr>
              <a:r>
                <a:rPr lang="hr-HR" sz="1000" kern="1200" dirty="0" smtClean="0"/>
                <a:t>Enabler of agility</a:t>
              </a:r>
              <a:endParaRPr lang="hr-HR" sz="1000" kern="1200" dirty="0"/>
            </a:p>
          </p:txBody>
        </p:sp>
        <p:sp>
          <p:nvSpPr>
            <p:cNvPr id="13" name="Freeform 12"/>
            <p:cNvSpPr/>
            <p:nvPr/>
          </p:nvSpPr>
          <p:spPr>
            <a:xfrm rot="21600000">
              <a:off x="6382292" y="3310643"/>
              <a:ext cx="1281630" cy="3207805"/>
            </a:xfrm>
            <a:custGeom>
              <a:avLst/>
              <a:gdLst>
                <a:gd name="connsiteX0" fmla="*/ 0 w 10000"/>
                <a:gd name="connsiteY0" fmla="*/ 0 h 10000"/>
                <a:gd name="connsiteX1" fmla="*/ 10000 w 10000"/>
                <a:gd name="connsiteY1" fmla="*/ 0 h 10000"/>
                <a:gd name="connsiteX2" fmla="*/ 8000 w 10000"/>
                <a:gd name="connsiteY2" fmla="*/ 10000 h 10000"/>
                <a:gd name="connsiteX3" fmla="*/ 2000 w 10000"/>
                <a:gd name="connsiteY3" fmla="*/ 10000 h 10000"/>
                <a:gd name="connsiteX4" fmla="*/ 0 w 10000"/>
                <a:gd name="connsiteY4" fmla="*/ 0 h 1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000" h="10000">
                  <a:moveTo>
                    <a:pt x="0" y="10000"/>
                  </a:moveTo>
                  <a:lnTo>
                    <a:pt x="0" y="0"/>
                  </a:lnTo>
                  <a:lnTo>
                    <a:pt x="10000" y="2000"/>
                  </a:lnTo>
                  <a:lnTo>
                    <a:pt x="10000" y="8000"/>
                  </a:lnTo>
                  <a:lnTo>
                    <a:pt x="0" y="10000"/>
                  </a:lnTo>
                  <a:close/>
                </a:path>
              </a:pathLst>
            </a:custGeom>
            <a:solidFill>
              <a:srgbClr val="59BC4C"/>
            </a:solidFill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0">
              <a:schemeClr val="accent1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  <p:txBody>
            <a:bodyPr spcFirstLastPara="0" vert="horz" wrap="square" lIns="82550" tIns="641562" rIns="83841" bIns="641561" numCol="1" spcCol="1270" anchor="t" anchorCtr="0">
              <a:noAutofit/>
            </a:bodyPr>
            <a:lstStyle/>
            <a:p>
              <a:pPr lvl="0" algn="l" defTabSz="5778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hr-HR" sz="1300" b="1" kern="1200" dirty="0" smtClean="0"/>
                <a:t>Enablers</a:t>
              </a:r>
              <a:endParaRPr lang="hr-HR" sz="1300" b="1" kern="1200" dirty="0"/>
            </a:p>
            <a:p>
              <a:pPr marL="57150" lvl="1" indent="-57150" algn="l" defTabSz="444500">
                <a:lnSpc>
                  <a:spcPct val="90000"/>
                </a:lnSpc>
                <a:spcBef>
                  <a:spcPct val="0"/>
                </a:spcBef>
                <a:spcAft>
                  <a:spcPct val="15000"/>
                </a:spcAft>
                <a:buChar char="••"/>
              </a:pPr>
              <a:r>
                <a:rPr lang="hr-HR" sz="1000" kern="1200" dirty="0" smtClean="0"/>
                <a:t>Governance for transformation</a:t>
              </a:r>
              <a:endParaRPr lang="hr-HR" sz="1000" kern="1200" dirty="0"/>
            </a:p>
            <a:p>
              <a:pPr marL="57150" lvl="1" indent="-57150" algn="l" defTabSz="444500">
                <a:lnSpc>
                  <a:spcPct val="90000"/>
                </a:lnSpc>
                <a:spcBef>
                  <a:spcPct val="0"/>
                </a:spcBef>
                <a:spcAft>
                  <a:spcPct val="15000"/>
                </a:spcAft>
                <a:buChar char="••"/>
              </a:pPr>
              <a:r>
                <a:rPr lang="hr-HR" sz="1000" kern="1200" dirty="0" smtClean="0"/>
                <a:t>CIO role redefinition</a:t>
              </a:r>
              <a:endParaRPr lang="hr-HR" sz="1000" kern="1200" dirty="0"/>
            </a:p>
            <a:p>
              <a:pPr marL="57150" lvl="1" indent="-57150" algn="l" defTabSz="444500">
                <a:lnSpc>
                  <a:spcPct val="90000"/>
                </a:lnSpc>
                <a:spcBef>
                  <a:spcPct val="0"/>
                </a:spcBef>
                <a:spcAft>
                  <a:spcPct val="15000"/>
                </a:spcAft>
                <a:buChar char="••"/>
              </a:pPr>
              <a:r>
                <a:rPr lang="hr-HR" sz="1000" kern="1200" dirty="0" smtClean="0"/>
                <a:t>Enterprise-wide IT policies</a:t>
              </a:r>
              <a:endParaRPr lang="hr-HR" sz="1000" kern="1200" dirty="0"/>
            </a:p>
            <a:p>
              <a:pPr marL="57150" lvl="1" indent="-57150" algn="l" defTabSz="444500">
                <a:lnSpc>
                  <a:spcPct val="90000"/>
                </a:lnSpc>
                <a:spcBef>
                  <a:spcPct val="0"/>
                </a:spcBef>
                <a:spcAft>
                  <a:spcPct val="15000"/>
                </a:spcAft>
                <a:buChar char="••"/>
              </a:pPr>
              <a:r>
                <a:rPr lang="hr-HR" sz="1000" kern="1200" dirty="0" smtClean="0"/>
                <a:t>Executive &amp; board education</a:t>
              </a:r>
              <a:endParaRPr lang="hr-HR" sz="1000" kern="1200" dirty="0"/>
            </a:p>
            <a:p>
              <a:pPr marL="57150" lvl="1" indent="-57150" algn="l" defTabSz="444500">
                <a:lnSpc>
                  <a:spcPct val="90000"/>
                </a:lnSpc>
                <a:spcBef>
                  <a:spcPct val="0"/>
                </a:spcBef>
                <a:spcAft>
                  <a:spcPct val="15000"/>
                </a:spcAft>
                <a:buChar char="••"/>
              </a:pPr>
              <a:r>
                <a:rPr lang="hr-HR" sz="1000" kern="1200" dirty="0" smtClean="0"/>
                <a:t>External focus</a:t>
              </a:r>
              <a:endParaRPr lang="hr-HR" sz="1000" kern="1200" dirty="0"/>
            </a:p>
          </p:txBody>
        </p:sp>
        <p:sp>
          <p:nvSpPr>
            <p:cNvPr id="14" name="Freeform 13"/>
            <p:cNvSpPr/>
            <p:nvPr/>
          </p:nvSpPr>
          <p:spPr>
            <a:xfrm rot="21600000">
              <a:off x="7760045" y="3310643"/>
              <a:ext cx="1281630" cy="3207805"/>
            </a:xfrm>
            <a:custGeom>
              <a:avLst/>
              <a:gdLst>
                <a:gd name="connsiteX0" fmla="*/ 0 w 10000"/>
                <a:gd name="connsiteY0" fmla="*/ 0 h 10000"/>
                <a:gd name="connsiteX1" fmla="*/ 10000 w 10000"/>
                <a:gd name="connsiteY1" fmla="*/ 0 h 10000"/>
                <a:gd name="connsiteX2" fmla="*/ 8000 w 10000"/>
                <a:gd name="connsiteY2" fmla="*/ 10000 h 10000"/>
                <a:gd name="connsiteX3" fmla="*/ 2000 w 10000"/>
                <a:gd name="connsiteY3" fmla="*/ 10000 h 10000"/>
                <a:gd name="connsiteX4" fmla="*/ 0 w 10000"/>
                <a:gd name="connsiteY4" fmla="*/ 0 h 1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000" h="10000">
                  <a:moveTo>
                    <a:pt x="0" y="10000"/>
                  </a:moveTo>
                  <a:lnTo>
                    <a:pt x="0" y="0"/>
                  </a:lnTo>
                  <a:lnTo>
                    <a:pt x="10000" y="2000"/>
                  </a:lnTo>
                  <a:lnTo>
                    <a:pt x="10000" y="8000"/>
                  </a:lnTo>
                  <a:lnTo>
                    <a:pt x="0" y="10000"/>
                  </a:lnTo>
                  <a:close/>
                </a:path>
              </a:pathLst>
            </a:custGeom>
            <a:solidFill>
              <a:srgbClr val="92D050"/>
            </a:solidFill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0">
              <a:schemeClr val="accent1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  <p:txBody>
            <a:bodyPr spcFirstLastPara="0" vert="horz" wrap="square" lIns="82550" tIns="641562" rIns="83841" bIns="641561" numCol="1" spcCol="1270" anchor="t" anchorCtr="0">
              <a:noAutofit/>
            </a:bodyPr>
            <a:lstStyle/>
            <a:p>
              <a:pPr lvl="0" algn="l" defTabSz="5778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hr-HR" sz="1300" b="1" kern="1200" dirty="0" smtClean="0"/>
                <a:t>Capabilities</a:t>
              </a:r>
              <a:endParaRPr lang="hr-HR" sz="1300" b="1" kern="1200" dirty="0"/>
            </a:p>
            <a:p>
              <a:pPr marL="57150" lvl="1" indent="-57150" algn="l" defTabSz="444500">
                <a:lnSpc>
                  <a:spcPct val="90000"/>
                </a:lnSpc>
                <a:spcBef>
                  <a:spcPct val="0"/>
                </a:spcBef>
                <a:spcAft>
                  <a:spcPct val="15000"/>
                </a:spcAft>
                <a:buChar char="••"/>
              </a:pPr>
              <a:r>
                <a:rPr lang="hr-HR" sz="1000" kern="1200" dirty="0" smtClean="0"/>
                <a:t>Visionary leadership</a:t>
              </a:r>
              <a:endParaRPr lang="hr-HR" sz="1000" kern="1200" dirty="0"/>
            </a:p>
            <a:p>
              <a:pPr marL="57150" lvl="1" indent="-57150" algn="l" defTabSz="444500">
                <a:lnSpc>
                  <a:spcPct val="90000"/>
                </a:lnSpc>
                <a:spcBef>
                  <a:spcPct val="0"/>
                </a:spcBef>
                <a:spcAft>
                  <a:spcPct val="15000"/>
                </a:spcAft>
                <a:buChar char="••"/>
              </a:pPr>
              <a:r>
                <a:rPr lang="hr-HR" sz="1000" kern="1200" dirty="0" smtClean="0"/>
                <a:t>Entrepreneurial mindset</a:t>
              </a:r>
              <a:endParaRPr lang="hr-HR" sz="1000" kern="1200" dirty="0"/>
            </a:p>
            <a:p>
              <a:pPr marL="57150" lvl="1" indent="-57150" algn="l" defTabSz="444500">
                <a:lnSpc>
                  <a:spcPct val="90000"/>
                </a:lnSpc>
                <a:spcBef>
                  <a:spcPct val="0"/>
                </a:spcBef>
                <a:spcAft>
                  <a:spcPct val="15000"/>
                </a:spcAft>
                <a:buChar char="••"/>
              </a:pPr>
              <a:r>
                <a:rPr lang="hr-HR" sz="1000" kern="1200" dirty="0" smtClean="0"/>
                <a:t>Managing vendor networks</a:t>
              </a:r>
              <a:endParaRPr lang="hr-HR" sz="1000" kern="1200" dirty="0"/>
            </a:p>
            <a:p>
              <a:pPr marL="57150" lvl="1" indent="-57150" algn="l" defTabSz="444500">
                <a:lnSpc>
                  <a:spcPct val="90000"/>
                </a:lnSpc>
                <a:spcBef>
                  <a:spcPct val="0"/>
                </a:spcBef>
                <a:spcAft>
                  <a:spcPct val="15000"/>
                </a:spcAft>
                <a:buChar char="••"/>
              </a:pPr>
              <a:r>
                <a:rPr lang="hr-HR" sz="1000" kern="1200" dirty="0" smtClean="0"/>
                <a:t>Supporting business ecosystems</a:t>
              </a:r>
              <a:endParaRPr lang="hr-HR" sz="1000" kern="1200" dirty="0"/>
            </a:p>
            <a:p>
              <a:pPr marL="57150" lvl="1" indent="-57150" algn="l" defTabSz="444500">
                <a:lnSpc>
                  <a:spcPct val="90000"/>
                </a:lnSpc>
                <a:spcBef>
                  <a:spcPct val="0"/>
                </a:spcBef>
                <a:spcAft>
                  <a:spcPct val="15000"/>
                </a:spcAft>
                <a:buChar char="••"/>
              </a:pPr>
              <a:r>
                <a:rPr lang="hr-HR" sz="1000" kern="1200" dirty="0" smtClean="0"/>
                <a:t>Workforce change</a:t>
              </a:r>
              <a:endParaRPr lang="hr-HR" sz="1000" kern="1200" dirty="0"/>
            </a:p>
          </p:txBody>
        </p:sp>
      </p:grpSp>
      <p:grpSp>
        <p:nvGrpSpPr>
          <p:cNvPr id="5" name="Group 4"/>
          <p:cNvGrpSpPr/>
          <p:nvPr/>
        </p:nvGrpSpPr>
        <p:grpSpPr>
          <a:xfrm>
            <a:off x="251690" y="3676123"/>
            <a:ext cx="4104114" cy="1954025"/>
            <a:chOff x="251690" y="3676123"/>
            <a:chExt cx="4104114" cy="1954025"/>
          </a:xfrm>
        </p:grpSpPr>
        <p:sp>
          <p:nvSpPr>
            <p:cNvPr id="6" name="Freeform 5"/>
            <p:cNvSpPr/>
            <p:nvPr/>
          </p:nvSpPr>
          <p:spPr>
            <a:xfrm rot="21600000">
              <a:off x="251690" y="3676123"/>
              <a:ext cx="1954025" cy="1954025"/>
            </a:xfrm>
            <a:custGeom>
              <a:avLst/>
              <a:gdLst>
                <a:gd name="connsiteX0" fmla="*/ 0 w 1954025"/>
                <a:gd name="connsiteY0" fmla="*/ 683909 h 1954025"/>
                <a:gd name="connsiteX1" fmla="*/ 977013 w 1954025"/>
                <a:gd name="connsiteY1" fmla="*/ 0 h 1954025"/>
                <a:gd name="connsiteX2" fmla="*/ 1954025 w 1954025"/>
                <a:gd name="connsiteY2" fmla="*/ 683909 h 1954025"/>
                <a:gd name="connsiteX3" fmla="*/ 1465519 w 1954025"/>
                <a:gd name="connsiteY3" fmla="*/ 683909 h 1954025"/>
                <a:gd name="connsiteX4" fmla="*/ 1465519 w 1954025"/>
                <a:gd name="connsiteY4" fmla="*/ 1954025 h 1954025"/>
                <a:gd name="connsiteX5" fmla="*/ 488506 w 1954025"/>
                <a:gd name="connsiteY5" fmla="*/ 1954025 h 1954025"/>
                <a:gd name="connsiteX6" fmla="*/ 488506 w 1954025"/>
                <a:gd name="connsiteY6" fmla="*/ 683909 h 1954025"/>
                <a:gd name="connsiteX7" fmla="*/ 0 w 1954025"/>
                <a:gd name="connsiteY7" fmla="*/ 683909 h 19540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954025" h="1954025">
                  <a:moveTo>
                    <a:pt x="683909" y="1954025"/>
                  </a:moveTo>
                  <a:lnTo>
                    <a:pt x="0" y="977012"/>
                  </a:lnTo>
                  <a:lnTo>
                    <a:pt x="683909" y="0"/>
                  </a:lnTo>
                  <a:lnTo>
                    <a:pt x="683909" y="488506"/>
                  </a:lnTo>
                  <a:lnTo>
                    <a:pt x="1954025" y="488506"/>
                  </a:lnTo>
                  <a:lnTo>
                    <a:pt x="1954025" y="1465519"/>
                  </a:lnTo>
                  <a:lnTo>
                    <a:pt x="683909" y="1465519"/>
                  </a:lnTo>
                  <a:lnTo>
                    <a:pt x="683909" y="1954025"/>
                  </a:lnTo>
                  <a:close/>
                </a:path>
              </a:pathLst>
            </a:custGeom>
            <a:solidFill>
              <a:srgbClr val="FF0000"/>
            </a:solidFill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0">
              <a:schemeClr val="accent1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  <p:txBody>
            <a:bodyPr spcFirstLastPara="0" vert="horz" wrap="square" lIns="441521" tIns="588074" rIns="99568" bIns="588074" numCol="1" spcCol="1270" anchor="ctr" anchorCtr="0">
              <a:noAutofit/>
            </a:bodyPr>
            <a:lstStyle/>
            <a:p>
              <a:pPr lvl="0" algn="ctr" defTabSz="6223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hr-HR" sz="1400" b="1" kern="1200" dirty="0" smtClean="0"/>
                <a:t>Old IT</a:t>
              </a:r>
            </a:p>
            <a:p>
              <a:pPr lvl="0" algn="ctr" defTabSz="6223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hr-HR" sz="1200" kern="1200" dirty="0" smtClean="0"/>
                <a:t>Expense/cost center</a:t>
              </a:r>
            </a:p>
            <a:p>
              <a:pPr lvl="0" algn="ctr" defTabSz="6223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hr-HR" sz="1200" kern="1200" dirty="0" smtClean="0"/>
                <a:t>Tactical</a:t>
              </a:r>
              <a:endParaRPr lang="hr-HR" sz="1200" kern="1200" dirty="0"/>
            </a:p>
          </p:txBody>
        </p:sp>
        <p:sp>
          <p:nvSpPr>
            <p:cNvPr id="7" name="Freeform 6"/>
            <p:cNvSpPr/>
            <p:nvPr/>
          </p:nvSpPr>
          <p:spPr>
            <a:xfrm>
              <a:off x="2401779" y="3676123"/>
              <a:ext cx="1954025" cy="1954025"/>
            </a:xfrm>
            <a:custGeom>
              <a:avLst/>
              <a:gdLst>
                <a:gd name="connsiteX0" fmla="*/ 0 w 1954025"/>
                <a:gd name="connsiteY0" fmla="*/ 683909 h 1954025"/>
                <a:gd name="connsiteX1" fmla="*/ 977013 w 1954025"/>
                <a:gd name="connsiteY1" fmla="*/ 0 h 1954025"/>
                <a:gd name="connsiteX2" fmla="*/ 1954025 w 1954025"/>
                <a:gd name="connsiteY2" fmla="*/ 683909 h 1954025"/>
                <a:gd name="connsiteX3" fmla="*/ 1465519 w 1954025"/>
                <a:gd name="connsiteY3" fmla="*/ 683909 h 1954025"/>
                <a:gd name="connsiteX4" fmla="*/ 1465519 w 1954025"/>
                <a:gd name="connsiteY4" fmla="*/ 1954025 h 1954025"/>
                <a:gd name="connsiteX5" fmla="*/ 488506 w 1954025"/>
                <a:gd name="connsiteY5" fmla="*/ 1954025 h 1954025"/>
                <a:gd name="connsiteX6" fmla="*/ 488506 w 1954025"/>
                <a:gd name="connsiteY6" fmla="*/ 683909 h 1954025"/>
                <a:gd name="connsiteX7" fmla="*/ 0 w 1954025"/>
                <a:gd name="connsiteY7" fmla="*/ 683909 h 19540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954025" h="1954025">
                  <a:moveTo>
                    <a:pt x="1270116" y="0"/>
                  </a:moveTo>
                  <a:lnTo>
                    <a:pt x="1954025" y="977013"/>
                  </a:lnTo>
                  <a:lnTo>
                    <a:pt x="1270116" y="1954025"/>
                  </a:lnTo>
                  <a:lnTo>
                    <a:pt x="1270116" y="1465519"/>
                  </a:lnTo>
                  <a:lnTo>
                    <a:pt x="0" y="1465519"/>
                  </a:lnTo>
                  <a:lnTo>
                    <a:pt x="0" y="488506"/>
                  </a:lnTo>
                  <a:lnTo>
                    <a:pt x="1270116" y="488506"/>
                  </a:lnTo>
                  <a:lnTo>
                    <a:pt x="1270116" y="0"/>
                  </a:lnTo>
                  <a:close/>
                </a:path>
              </a:pathLst>
            </a:custGeom>
            <a:solidFill>
              <a:srgbClr val="00B050"/>
            </a:solidFill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0">
              <a:schemeClr val="accent1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  <p:txBody>
            <a:bodyPr spcFirstLastPara="0" vert="horz" wrap="square" lIns="99568" tIns="588074" rIns="441522" bIns="588074" numCol="1" spcCol="1270" anchor="ctr" anchorCtr="0">
              <a:noAutofit/>
            </a:bodyPr>
            <a:lstStyle/>
            <a:p>
              <a:pPr lvl="0" algn="ctr" defTabSz="6223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hr-HR" sz="1400" b="1" kern="1200" dirty="0" smtClean="0"/>
                <a:t>New IT</a:t>
              </a:r>
            </a:p>
            <a:p>
              <a:pPr lvl="0" algn="ctr" defTabSz="6223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hr-HR" sz="1200" kern="1200" dirty="0" smtClean="0"/>
                <a:t>Value enabler</a:t>
              </a:r>
            </a:p>
            <a:p>
              <a:pPr lvl="0" algn="ctr" defTabSz="6223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hr-HR" sz="1200" kern="1200" dirty="0" smtClean="0"/>
                <a:t>Strategic</a:t>
              </a:r>
              <a:endParaRPr lang="hr-HR" sz="1200" kern="1200" dirty="0"/>
            </a:p>
          </p:txBody>
        </p:sp>
      </p:grpSp>
    </p:spTree>
    <p:extLst>
      <p:ext uri="{BB962C8B-B14F-4D97-AF65-F5344CB8AC3E}">
        <p14:creationId xmlns:p14="http://schemas.microsoft.com/office/powerpoint/2010/main" val="26231558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0" name="TextShape 1"/>
          <p:cNvSpPr txBox="1"/>
          <p:nvPr/>
        </p:nvSpPr>
        <p:spPr>
          <a:xfrm>
            <a:off x="457200" y="414152"/>
            <a:ext cx="8229240" cy="1142640"/>
          </a:xfrm>
          <a:prstGeom prst="rect">
            <a:avLst/>
          </a:prstGeom>
        </p:spPr>
        <p:txBody>
          <a:bodyPr anchor="ctr"/>
          <a:lstStyle/>
          <a:p>
            <a:pPr algn="ctr">
              <a:lnSpc>
                <a:spcPct val="100000"/>
              </a:lnSpc>
            </a:pPr>
            <a:r>
              <a:rPr lang="en-US" sz="4400" dirty="0">
                <a:solidFill>
                  <a:srgbClr val="000000"/>
                </a:solidFill>
                <a:latin typeface="Calibri"/>
              </a:rPr>
              <a:t>Old corporate story: </a:t>
            </a:r>
            <a:r>
              <a:rPr lang="en-US" sz="4400" dirty="0" smtClean="0">
                <a:solidFill>
                  <a:srgbClr val="000000"/>
                </a:solidFill>
                <a:latin typeface="Calibri"/>
              </a:rPr>
              <a:t>(</a:t>
            </a:r>
            <a:r>
              <a:rPr lang="hr-HR" sz="4400" dirty="0" err="1">
                <a:solidFill>
                  <a:srgbClr val="000000"/>
                </a:solidFill>
                <a:latin typeface="Calibri"/>
              </a:rPr>
              <a:t>M</a:t>
            </a:r>
            <a:r>
              <a:rPr lang="en-US" sz="4400" dirty="0" smtClean="0">
                <a:solidFill>
                  <a:srgbClr val="000000"/>
                </a:solidFill>
                <a:latin typeface="Calibri"/>
              </a:rPr>
              <a:t>is)collaboration </a:t>
            </a:r>
            <a:r>
              <a:rPr lang="en-US" sz="4400" dirty="0">
                <a:solidFill>
                  <a:srgbClr val="000000"/>
                </a:solidFill>
                <a:latin typeface="Calibri"/>
              </a:rPr>
              <a:t>between IT and "business"</a:t>
            </a:r>
            <a:endParaRPr dirty="0"/>
          </a:p>
        </p:txBody>
      </p:sp>
      <p:sp>
        <p:nvSpPr>
          <p:cNvPr id="161" name="TextShape 2"/>
          <p:cNvSpPr txBox="1"/>
          <p:nvPr/>
        </p:nvSpPr>
        <p:spPr>
          <a:xfrm>
            <a:off x="457200" y="1600200"/>
            <a:ext cx="8229240" cy="452556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grpSp>
        <p:nvGrpSpPr>
          <p:cNvPr id="2" name="Group 1"/>
          <p:cNvGrpSpPr/>
          <p:nvPr/>
        </p:nvGrpSpPr>
        <p:grpSpPr>
          <a:xfrm>
            <a:off x="683894" y="2244753"/>
            <a:ext cx="7848219" cy="3736646"/>
            <a:chOff x="683894" y="2244753"/>
            <a:chExt cx="7848219" cy="3736646"/>
          </a:xfrm>
        </p:grpSpPr>
        <p:sp>
          <p:nvSpPr>
            <p:cNvPr id="3" name="Freeform 2"/>
            <p:cNvSpPr/>
            <p:nvPr/>
          </p:nvSpPr>
          <p:spPr>
            <a:xfrm rot="21600000">
              <a:off x="683894" y="2244753"/>
              <a:ext cx="3736645" cy="3736646"/>
            </a:xfrm>
            <a:custGeom>
              <a:avLst/>
              <a:gdLst>
                <a:gd name="connsiteX0" fmla="*/ 0 w 3736645"/>
                <a:gd name="connsiteY0" fmla="*/ 1307826 h 3736645"/>
                <a:gd name="connsiteX1" fmla="*/ 1868323 w 3736645"/>
                <a:gd name="connsiteY1" fmla="*/ 0 h 3736645"/>
                <a:gd name="connsiteX2" fmla="*/ 3736645 w 3736645"/>
                <a:gd name="connsiteY2" fmla="*/ 1307826 h 3736645"/>
                <a:gd name="connsiteX3" fmla="*/ 2802484 w 3736645"/>
                <a:gd name="connsiteY3" fmla="*/ 1307826 h 3736645"/>
                <a:gd name="connsiteX4" fmla="*/ 2802484 w 3736645"/>
                <a:gd name="connsiteY4" fmla="*/ 3736645 h 3736645"/>
                <a:gd name="connsiteX5" fmla="*/ 934161 w 3736645"/>
                <a:gd name="connsiteY5" fmla="*/ 3736645 h 3736645"/>
                <a:gd name="connsiteX6" fmla="*/ 934161 w 3736645"/>
                <a:gd name="connsiteY6" fmla="*/ 1307826 h 3736645"/>
                <a:gd name="connsiteX7" fmla="*/ 0 w 3736645"/>
                <a:gd name="connsiteY7" fmla="*/ 1307826 h 373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3736645" h="3736645">
                  <a:moveTo>
                    <a:pt x="1307826" y="3736645"/>
                  </a:moveTo>
                  <a:lnTo>
                    <a:pt x="0" y="1868322"/>
                  </a:lnTo>
                  <a:lnTo>
                    <a:pt x="1307826" y="0"/>
                  </a:lnTo>
                  <a:lnTo>
                    <a:pt x="1307826" y="934161"/>
                  </a:lnTo>
                  <a:lnTo>
                    <a:pt x="3736645" y="934161"/>
                  </a:lnTo>
                  <a:lnTo>
                    <a:pt x="3736645" y="2802484"/>
                  </a:lnTo>
                  <a:lnTo>
                    <a:pt x="1307826" y="2802484"/>
                  </a:lnTo>
                  <a:lnTo>
                    <a:pt x="1307826" y="3736645"/>
                  </a:lnTo>
                  <a:close/>
                </a:path>
              </a:pathLst>
            </a:custGeom>
            <a:solidFill>
              <a:srgbClr val="FF0000"/>
            </a:solidFill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0">
              <a:schemeClr val="accent1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  <p:txBody>
            <a:bodyPr spcFirstLastPara="0" vert="horz" wrap="square" lIns="909946" tIns="1190192" rIns="256031" bIns="1190195" numCol="1" spcCol="1270" anchor="ctr" anchorCtr="0">
              <a:noAutofit/>
            </a:bodyPr>
            <a:lstStyle/>
            <a:p>
              <a:pPr lvl="0" algn="ctr" defTabSz="16002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hr-HR" sz="3600" b="1" kern="1200" dirty="0" smtClean="0"/>
                <a:t>Old IT</a:t>
              </a:r>
            </a:p>
            <a:p>
              <a:pPr lvl="0" algn="ctr" defTabSz="16002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hr-HR" sz="3200" kern="1200" dirty="0" smtClean="0"/>
                <a:t>Cost center</a:t>
              </a:r>
            </a:p>
            <a:p>
              <a:pPr lvl="0" algn="ctr" defTabSz="16002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hr-HR" sz="3200" kern="1200" dirty="0" smtClean="0"/>
                <a:t>Tactical</a:t>
              </a:r>
              <a:endParaRPr lang="hr-HR" sz="3200" kern="1200" dirty="0"/>
            </a:p>
          </p:txBody>
        </p:sp>
        <p:sp>
          <p:nvSpPr>
            <p:cNvPr id="5" name="Freeform 4"/>
            <p:cNvSpPr/>
            <p:nvPr/>
          </p:nvSpPr>
          <p:spPr>
            <a:xfrm>
              <a:off x="4795468" y="2244753"/>
              <a:ext cx="3736645" cy="3736645"/>
            </a:xfrm>
            <a:custGeom>
              <a:avLst/>
              <a:gdLst>
                <a:gd name="connsiteX0" fmla="*/ 0 w 3736645"/>
                <a:gd name="connsiteY0" fmla="*/ 1307826 h 3736645"/>
                <a:gd name="connsiteX1" fmla="*/ 1868323 w 3736645"/>
                <a:gd name="connsiteY1" fmla="*/ 0 h 3736645"/>
                <a:gd name="connsiteX2" fmla="*/ 3736645 w 3736645"/>
                <a:gd name="connsiteY2" fmla="*/ 1307826 h 3736645"/>
                <a:gd name="connsiteX3" fmla="*/ 2802484 w 3736645"/>
                <a:gd name="connsiteY3" fmla="*/ 1307826 h 3736645"/>
                <a:gd name="connsiteX4" fmla="*/ 2802484 w 3736645"/>
                <a:gd name="connsiteY4" fmla="*/ 3736645 h 3736645"/>
                <a:gd name="connsiteX5" fmla="*/ 934161 w 3736645"/>
                <a:gd name="connsiteY5" fmla="*/ 3736645 h 3736645"/>
                <a:gd name="connsiteX6" fmla="*/ 934161 w 3736645"/>
                <a:gd name="connsiteY6" fmla="*/ 1307826 h 3736645"/>
                <a:gd name="connsiteX7" fmla="*/ 0 w 3736645"/>
                <a:gd name="connsiteY7" fmla="*/ 1307826 h 37366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3736645" h="3736645">
                  <a:moveTo>
                    <a:pt x="2428819" y="0"/>
                  </a:moveTo>
                  <a:lnTo>
                    <a:pt x="3736645" y="1868323"/>
                  </a:lnTo>
                  <a:lnTo>
                    <a:pt x="2428819" y="3736645"/>
                  </a:lnTo>
                  <a:lnTo>
                    <a:pt x="2428819" y="2802484"/>
                  </a:lnTo>
                  <a:lnTo>
                    <a:pt x="0" y="2802484"/>
                  </a:lnTo>
                  <a:lnTo>
                    <a:pt x="0" y="934161"/>
                  </a:lnTo>
                  <a:lnTo>
                    <a:pt x="2428819" y="934161"/>
                  </a:lnTo>
                  <a:lnTo>
                    <a:pt x="2428819" y="0"/>
                  </a:lnTo>
                  <a:close/>
                </a:path>
              </a:pathLst>
            </a:custGeom>
            <a:solidFill>
              <a:srgbClr val="00B050"/>
            </a:solidFill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0">
              <a:schemeClr val="accent1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  <p:txBody>
            <a:bodyPr spcFirstLastPara="0" vert="horz" wrap="square" lIns="256033" tIns="1190193" rIns="909944" bIns="1190193" numCol="1" spcCol="1270" anchor="ctr" anchorCtr="0">
              <a:noAutofit/>
            </a:bodyPr>
            <a:lstStyle/>
            <a:p>
              <a:pPr lvl="0" algn="ctr" defTabSz="16002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hr-HR" sz="3600" b="1" kern="1200" dirty="0" smtClean="0"/>
                <a:t>New IT</a:t>
              </a:r>
            </a:p>
            <a:p>
              <a:pPr lvl="0" algn="ctr" defTabSz="16002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hr-HR" sz="3200" kern="1200" dirty="0" smtClean="0"/>
                <a:t>Value enabler</a:t>
              </a:r>
            </a:p>
            <a:p>
              <a:pPr lvl="0" algn="ctr" defTabSz="16002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hr-HR" sz="3200" kern="1200" dirty="0" smtClean="0"/>
                <a:t>Strategic</a:t>
              </a:r>
              <a:endParaRPr lang="hr-HR" sz="3200" kern="1200" dirty="0"/>
            </a:p>
          </p:txBody>
        </p:sp>
      </p:grpSp>
    </p:spTree>
  </p:cSld>
  <p:clrMapOvr>
    <a:masterClrMapping/>
  </p:clrMapOvr>
  <p:timing>
    <p:tnLst>
      <p:par>
        <p:cTn id="1" dur="indefinite" restart="never" nodeType="tmRoot">
          <p:childTnLst>
            <p:seq>
              <p:cTn id="2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300</TotalTime>
  <Words>90</Words>
  <Application>Microsoft Office PowerPoint</Application>
  <PresentationFormat>On-screen Show (4:3)</PresentationFormat>
  <Paragraphs>35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2</vt:i4>
      </vt:variant>
    </vt:vector>
  </HeadingPairs>
  <TitlesOfParts>
    <vt:vector size="8" baseType="lpstr">
      <vt:lpstr>Arial</vt:lpstr>
      <vt:lpstr>Calibri</vt:lpstr>
      <vt:lpstr>DejaVu Sans</vt:lpstr>
      <vt:lpstr>StarSymbol</vt:lpstr>
      <vt:lpstr>Office Theme</vt:lpstr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</dc:creator>
  <cp:lastModifiedBy>Grzegorz Araminowicz</cp:lastModifiedBy>
  <cp:revision>30</cp:revision>
  <dcterms:modified xsi:type="dcterms:W3CDTF">2019-03-22T11:53:01Z</dcterms:modified>
</cp:coreProperties>
</file>